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75" r:id="rId2"/>
    <p:sldId id="276" r:id="rId3"/>
    <p:sldId id="285" r:id="rId4"/>
    <p:sldId id="277" r:id="rId5"/>
    <p:sldId id="278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ugbank.ca/drugs/DB066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Mepolizumab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:DB</a:t>
            </a:r>
            <a:r>
              <a:rPr lang="en-US" smtClean="0">
                <a:hlinkClick r:id="rId2"/>
              </a:rPr>
              <a:t>06612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Weight (Daltons)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/>
              <a:t>149000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16 to 22 days.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itchFamily="18" charset="0"/>
              </a:rPr>
              <a:t>Description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dirty="0" err="1"/>
              <a:t>Mepolizumab</a:t>
            </a:r>
            <a:r>
              <a:rPr lang="en-US" dirty="0"/>
              <a:t> is a humanized IL-5 antagonist monoclonal antibody produced by recombinant DNA technology in Chinese hamster ovary cells. It has a molecular weight of approximately 149 </a:t>
            </a:r>
            <a:r>
              <a:rPr lang="en-US" dirty="0" err="1"/>
              <a:t>kDa</a:t>
            </a:r>
            <a:r>
              <a:rPr lang="en-US" dirty="0"/>
              <a:t>. It was approved by the FDA in November, 2015 for the treatment of asthma under the brand name </a:t>
            </a:r>
            <a:r>
              <a:rPr lang="en-US" dirty="0" err="1"/>
              <a:t>Nucala</a:t>
            </a:r>
            <a:r>
              <a:rPr lang="en-US" dirty="0"/>
              <a:t> (marketed by GlaxoSmithKline). </a:t>
            </a:r>
            <a:r>
              <a:rPr lang="en-US" dirty="0" err="1"/>
              <a:t>Mepolizumab</a:t>
            </a:r>
            <a:r>
              <a:rPr lang="en-US" dirty="0"/>
              <a:t> has been investigated in the treatment of severe nasal polyposis, among numerous other conditions.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7632848" cy="5544616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Indication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Mepolizumab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indicated for add-on maintenance treatment of severe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eosinophilic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asthma, as identified by blood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eosinophils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greater than or equal to 150 cells/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initiation of treatment or blood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eosinophils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greater than or equal to 300 cells/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past 12 months, in patients aged 12 years and older.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Mepolizumab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shown to reduce exacerbations of asthma in patients with an exacerbation history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388424" cy="67413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dirty="0"/>
              <a:t>The </a:t>
            </a:r>
            <a:r>
              <a:rPr lang="en-US" dirty="0" err="1"/>
              <a:t>pharmacodynamic</a:t>
            </a:r>
            <a:r>
              <a:rPr lang="en-US" dirty="0"/>
              <a:t> response (blood eosinophil reduction) following repeat doses of </a:t>
            </a:r>
            <a:r>
              <a:rPr lang="en-US" dirty="0" err="1"/>
              <a:t>mepolizumab</a:t>
            </a:r>
            <a:r>
              <a:rPr lang="en-US" dirty="0"/>
              <a:t> administered subcutaneously or intravenously was evaluated in subjects with asthma and blood eosinophil levels greater than 200 cells/</a:t>
            </a:r>
            <a:r>
              <a:rPr lang="en-US" dirty="0" err="1"/>
              <a:t>mcL</a:t>
            </a:r>
            <a:r>
              <a:rPr lang="en-US" dirty="0"/>
              <a:t>. Subjects received 1 of 4 </a:t>
            </a:r>
            <a:r>
              <a:rPr lang="en-US" dirty="0" err="1"/>
              <a:t>mepolizumab</a:t>
            </a:r>
            <a:r>
              <a:rPr lang="en-US" dirty="0"/>
              <a:t> treatments (administered every 28 days for a total of 3 doses): 12.5 mg SC, 125 mg SC, 250 mg SC, or 75 mg IV. Sixty-six (66) of the 70 randomized subjects completed the trial. Compared with baseline levels, blood </a:t>
            </a:r>
            <a:r>
              <a:rPr lang="en-US" dirty="0" err="1"/>
              <a:t>eosinophils</a:t>
            </a:r>
            <a:r>
              <a:rPr lang="en-US" dirty="0"/>
              <a:t> decreased in a dose-dependent manner.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reduction in blood eosinophil levels was observed in all treatment groups by Day 3. On Day 84 (4 weeks post-last dose), the observed geometric mean reduction from baseline in blood </a:t>
            </a:r>
            <a:r>
              <a:rPr lang="en-US" dirty="0" err="1"/>
              <a:t>eosinophils</a:t>
            </a:r>
            <a:r>
              <a:rPr lang="en-US" dirty="0"/>
              <a:t> was 64%, 78%, 84%, and 90% in the 12.5-mg SC, 75-mg IV, 125-mg SC, and 250-mg SC treatment groups, respectively. The model-predicted SC doses providing 50% and 90% of maximal reduction of blood </a:t>
            </a:r>
            <a:r>
              <a:rPr lang="en-US" dirty="0" err="1"/>
              <a:t>eosinophils</a:t>
            </a:r>
            <a:r>
              <a:rPr lang="en-US" dirty="0"/>
              <a:t> at Day 84 were estimated to be 11 and 99 mg, respectively. These results, along with the clinical efficacy data from the dose-ranging exacerbation trial (Trial 1) supported the evaluation of </a:t>
            </a:r>
            <a:r>
              <a:rPr lang="en-US" dirty="0" err="1"/>
              <a:t>mepolizumab</a:t>
            </a:r>
            <a:r>
              <a:rPr lang="en-US" dirty="0"/>
              <a:t> 75 mg IV and 100 mg SC in the confirmatory trials [see Clinical Studies (14)]. </a:t>
            </a:r>
            <a:endParaRPr lang="en-US" dirty="0" smtClean="0"/>
          </a:p>
          <a:p>
            <a:pPr algn="just"/>
            <a:r>
              <a:rPr lang="en-US" dirty="0" smtClean="0"/>
              <a:t>Following </a:t>
            </a:r>
            <a:r>
              <a:rPr lang="en-US" dirty="0"/>
              <a:t>SC administration of </a:t>
            </a:r>
            <a:r>
              <a:rPr lang="en-US" dirty="0" err="1"/>
              <a:t>mepolizumab</a:t>
            </a:r>
            <a:r>
              <a:rPr lang="en-US" dirty="0"/>
              <a:t> 100 mg every 4 weeks for 32 weeks (Trial 2), blood </a:t>
            </a:r>
            <a:r>
              <a:rPr lang="en-US" dirty="0" err="1"/>
              <a:t>eosinophils</a:t>
            </a:r>
            <a:r>
              <a:rPr lang="en-US" dirty="0"/>
              <a:t> were reduced to a geometric mean count of 40 cells/</a:t>
            </a:r>
            <a:r>
              <a:rPr lang="en-US" dirty="0" err="1"/>
              <a:t>mcL</a:t>
            </a:r>
            <a:r>
              <a:rPr lang="en-US" dirty="0"/>
              <a:t>, which corresponds to a geometric mean reduction of 84% compared with placebo. This magnitude of reduction was observed within 4 weeks of treatment and was maintained throughout the treatment period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2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8316416" cy="6336704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Mechanism of action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 is an interleukin-5 antagonist (IgG1 kappa). IL-5 is the major cytokine responsible for the growth and differentiation, recruitment, activation, and survival of </a:t>
            </a:r>
            <a:r>
              <a:rPr lang="en-US" sz="1600" dirty="0" err="1">
                <a:solidFill>
                  <a:schemeClr val="tx1"/>
                </a:solidFill>
              </a:rPr>
              <a:t>eosinophils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 binds to IL-5 with a dissociation constant of 100 </a:t>
            </a:r>
            <a:r>
              <a:rPr lang="en-US" sz="1600" dirty="0" err="1">
                <a:solidFill>
                  <a:schemeClr val="tx1"/>
                </a:solidFill>
              </a:rPr>
              <a:t>pM</a:t>
            </a:r>
            <a:r>
              <a:rPr lang="en-US" sz="1600" dirty="0">
                <a:solidFill>
                  <a:schemeClr val="tx1"/>
                </a:solidFill>
              </a:rPr>
              <a:t>, inhibiting the bioactivity of IL-5 by blocking its binding to the alpha chain of the IL-5 receptor complex expressed on the eosinophil cell surface. Inflammation is an important component in the pathogenesis of asthma. Multiple cell types (e.g., mast cells, </a:t>
            </a:r>
            <a:r>
              <a:rPr lang="en-US" sz="1600" dirty="0" err="1">
                <a:solidFill>
                  <a:schemeClr val="tx1"/>
                </a:solidFill>
              </a:rPr>
              <a:t>eosinophils</a:t>
            </a:r>
            <a:r>
              <a:rPr lang="en-US" sz="1600" dirty="0">
                <a:solidFill>
                  <a:schemeClr val="tx1"/>
                </a:solidFill>
              </a:rPr>
              <a:t>, neutrophils, macrophages, lymphocytes) and mediators (e.g., histamine, eicosanoids, </a:t>
            </a:r>
            <a:r>
              <a:rPr lang="en-US" sz="1600" dirty="0" err="1">
                <a:solidFill>
                  <a:schemeClr val="tx1"/>
                </a:solidFill>
              </a:rPr>
              <a:t>leukotrienes</a:t>
            </a:r>
            <a:r>
              <a:rPr lang="en-US" sz="1600" dirty="0">
                <a:solidFill>
                  <a:schemeClr val="tx1"/>
                </a:solidFill>
              </a:rPr>
              <a:t>, cytokines) are involved in inflammation. </a:t>
            </a:r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, by inhibiting IL-5 signaling, reduces the production and survival of </a:t>
            </a:r>
            <a:r>
              <a:rPr lang="en-US" sz="1600" dirty="0" err="1">
                <a:solidFill>
                  <a:schemeClr val="tx1"/>
                </a:solidFill>
              </a:rPr>
              <a:t>eosinophils</a:t>
            </a:r>
            <a:r>
              <a:rPr lang="en-US" sz="1600" dirty="0">
                <a:solidFill>
                  <a:schemeClr val="tx1"/>
                </a:solidFill>
              </a:rPr>
              <a:t>; however, the mechanism of </a:t>
            </a:r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 action in asthma has not been definitively established.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Metabolism : </a:t>
            </a:r>
          </a:p>
          <a:p>
            <a:pPr algn="just"/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 is a humanized IgG1 monoclonal antibody that is degraded by </a:t>
            </a:r>
            <a:r>
              <a:rPr lang="en-US" sz="1600" dirty="0" err="1">
                <a:solidFill>
                  <a:schemeClr val="tx1"/>
                </a:solidFill>
              </a:rPr>
              <a:t>proteolytic</a:t>
            </a:r>
            <a:r>
              <a:rPr lang="en-US" sz="1600" dirty="0">
                <a:solidFill>
                  <a:schemeClr val="tx1"/>
                </a:solidFill>
              </a:rPr>
              <a:t> enzymes widely distributed in the body and not restricted to hepatic tissue.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: 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Following 100-mg SC administration in the upper arm of subjects with asthma, the bioavailability of </a:t>
            </a:r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 was estimated to be approximately 80%. Following repeat SC administration once every 4 weeks, there was approximately a 2-fold accumulation at steady state.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Volume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of distribution : </a:t>
            </a:r>
          </a:p>
          <a:p>
            <a:r>
              <a:rPr lang="en-US" sz="1600" dirty="0">
                <a:solidFill>
                  <a:schemeClr val="tx1"/>
                </a:solidFill>
              </a:rPr>
              <a:t>The population central volume of distribution of </a:t>
            </a:r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 in patients with asthma is estimated to be 3.6 L for a 70-kg individual.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Clearance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600" dirty="0">
                <a:solidFill>
                  <a:schemeClr val="tx1"/>
                </a:solidFill>
              </a:rPr>
              <a:t>The population apparent systemic clearance of </a:t>
            </a:r>
            <a:r>
              <a:rPr lang="en-US" sz="1600" dirty="0" err="1">
                <a:solidFill>
                  <a:schemeClr val="tx1"/>
                </a:solidFill>
              </a:rPr>
              <a:t>mepolizumab</a:t>
            </a:r>
            <a:r>
              <a:rPr lang="en-US" sz="1600" dirty="0">
                <a:solidFill>
                  <a:schemeClr val="tx1"/>
                </a:solidFill>
              </a:rPr>
              <a:t> in patients with asthma is estimated to be 0.28 L/day for a 70-kg individual.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04664"/>
            <a:ext cx="774323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itchFamily="18" charset="0"/>
              </a:rPr>
              <a:t>Categories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Antineoplastic and </a:t>
            </a:r>
            <a:r>
              <a:rPr lang="en-US" sz="1600" dirty="0" err="1"/>
              <a:t>Immunomodulating</a:t>
            </a:r>
            <a:r>
              <a:rPr lang="en-US" sz="1600" dirty="0"/>
              <a:t> Agents, Immunosuppressive Agents, Interleukin Inhibitors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US2008134721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/>
              <a:t>Targets</a:t>
            </a:r>
            <a:r>
              <a:rPr lang="en-US" sz="1600" dirty="0" smtClean="0"/>
              <a:t> :</a:t>
            </a:r>
            <a:r>
              <a:rPr lang="en-US" sz="1600" dirty="0"/>
              <a:t>Interleukin-5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/>
              <a:t>Nucala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Company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/>
              <a:t>Glaxosmithkline</a:t>
            </a:r>
            <a:r>
              <a:rPr lang="en-US" sz="1600" dirty="0"/>
              <a:t> </a:t>
            </a:r>
            <a:r>
              <a:rPr lang="en-US" sz="1600" dirty="0" err="1"/>
              <a:t>Inc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Formulation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100 mg/mL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lyophilized powder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Route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of administration : </a:t>
            </a:r>
            <a:r>
              <a:rPr lang="en-US" sz="1600" dirty="0"/>
              <a:t>subcutaneous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1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6336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/>
              <a:t>The recommended dose of NUCALA is 100 mg administered once every 4 weeks by subcutaneous injection into the upper arm, thigh, or abdomen.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/>
              <a:t>NUCALA should not be administered to patients with a history of hypersensitivity to </a:t>
            </a:r>
            <a:r>
              <a:rPr lang="en-US" sz="2000" dirty="0" err="1"/>
              <a:t>mepolizumab</a:t>
            </a:r>
            <a:r>
              <a:rPr lang="en-US" sz="2000" dirty="0"/>
              <a:t> or excipients in the formulation.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Hypersensitivity reactions; Opportunistic infections: herpes zoster 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7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064896" cy="864096"/>
          </a:xfrm>
        </p:spPr>
        <p:txBody>
          <a:bodyPr>
            <a:noAutofit/>
          </a:bodyPr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Useful links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/>
              <a:t>http://www.rxlist.com/nucala-drug/side-effects-interactions.htm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228</TotalTime>
  <Words>771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Adjacency</vt:lpstr>
      <vt:lpstr>Mepolizumab  </vt:lpstr>
      <vt:lpstr>PowerPoint Presentation</vt:lpstr>
      <vt:lpstr>PowerPoint Presentation</vt:lpstr>
      <vt:lpstr>PowerPoint Presentation</vt:lpstr>
      <vt:lpstr>PowerPoint Presentation</vt:lpstr>
      <vt:lpstr>Dosage : The recommended dose of NUCALA is 100 mg administered once every 4 weeks by subcutaneous injection into the upper arm, thigh, or abdomen.  Contraindication :  NUCALA should not be administered to patients with a history of hypersensitivity to mepolizumab or excipients in the formulation.  Side effects :   Hypersensitivity reactions; Opportunistic infections: herpes zoster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shasta kalra</cp:lastModifiedBy>
  <cp:revision>29</cp:revision>
  <dcterms:created xsi:type="dcterms:W3CDTF">2014-12-29T07:14:40Z</dcterms:created>
  <dcterms:modified xsi:type="dcterms:W3CDTF">2017-04-23T15:03:24Z</dcterms:modified>
</cp:coreProperties>
</file>