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77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Obiltoxaximab</a:t>
            </a:r>
            <a:r>
              <a:rPr lang="en-US" dirty="0"/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itchFamily="18" charset="0"/>
              </a:rPr>
              <a:t>Drugbank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/>
              <a:t>DB05336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 (Daltons)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148000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Obiltoxaximab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affinity-enhanced monoclonal antibody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is used for prevention and treatment of infection and death caused by anthrax toxin.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Obiltoxaximab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chimeric IgG1 kappa monoclonal antibody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that binds the PA component of 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anthracis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toxin. It has an approximate molecular weight of 148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4664"/>
            <a:ext cx="8142728" cy="56166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Investigated for use/treatment in anthrax exposure, bacterial infection, </a:t>
            </a:r>
            <a:r>
              <a:rPr lang="en-US" dirty="0" err="1"/>
              <a:t>crohn's</a:t>
            </a:r>
            <a:r>
              <a:rPr lang="en-US" dirty="0"/>
              <a:t> disease, and graft versus host </a:t>
            </a:r>
            <a:r>
              <a:rPr lang="en-US" dirty="0" smtClean="0"/>
              <a:t>disease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NA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Mechanism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of action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ETI-204 is an affinity-enhanced, de-immunized antibody, which means that its ability to bind to its target pathogen has been strengthened and that elements that might cause an immune response have been removed. ETI-204 targets and binds to Protective Antigen, which prevents the anthrax toxins from binding to and entering the cells in the body, thereby preventing death.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280920" cy="659735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Metabolism 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Cmax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AUCinf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400 ± 91.2 mcg/mL and 5170 ± 1360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mcg•day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/mL, respectively.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Volume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of distribution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Clearance 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Categories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NA 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Anthim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Elusys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Therapeutics, Inc. 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</a:p>
          <a:p>
            <a:pPr marL="34290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Intravenous infusion </a:t>
            </a:r>
          </a:p>
        </p:txBody>
      </p:sp>
    </p:spTree>
    <p:extLst>
      <p:ext uri="{BB962C8B-B14F-4D97-AF65-F5344CB8AC3E}">
        <p14:creationId xmlns:p14="http://schemas.microsoft.com/office/powerpoint/2010/main" val="14394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/>
              <a:t>The </a:t>
            </a:r>
            <a:r>
              <a:rPr lang="en-US" sz="2000" dirty="0"/>
              <a:t>recommended dosage of ANTHIM in adult patients is a single dose of 16 mg/kg administered intravenously over 90 minutes (1 hour and 30 minutes); For adult patients weighing less than 40 kg.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NA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Hypersensitivity and Anaphylaxis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/>
              <a:t>http://www.rxlist.com/anthim-drug/side-effects-interactions.htm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219</TotalTime>
  <Words>227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Adjacency</vt:lpstr>
      <vt:lpstr>Obiltoxaximab </vt:lpstr>
      <vt:lpstr>PowerPoint Presentation</vt:lpstr>
      <vt:lpstr>PowerPoint Presentation</vt:lpstr>
      <vt:lpstr>Dosage : The recommended dosage of ANTHIM in adult patients is a single dose of 16 mg/kg administered intravenously over 90 minutes (1 hour and 30 minutes); For adult patients weighing less than 40 kg.  Contraindication :   NA Side effects :   Hypersensitivity and Anaphylaxis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27</cp:revision>
  <dcterms:created xsi:type="dcterms:W3CDTF">2014-12-29T07:14:40Z</dcterms:created>
  <dcterms:modified xsi:type="dcterms:W3CDTF">2017-04-23T15:07:08Z</dcterms:modified>
</cp:coreProperties>
</file>