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sldIdLst>
    <p:sldId id="275" r:id="rId2"/>
    <p:sldId id="276" r:id="rId3"/>
    <p:sldId id="28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33" autoAdjust="0"/>
    <p:restoredTop sz="94660"/>
  </p:normalViewPr>
  <p:slideViewPr>
    <p:cSldViewPr>
      <p:cViewPr varScale="1">
        <p:scale>
          <a:sx n="70" d="100"/>
          <a:sy n="70" d="100"/>
        </p:scale>
        <p:origin x="13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Thyroglobulin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Drugbank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>
                <a:latin typeface="Times New Roman" pitchFamily="18" charset="0"/>
                <a:cs typeface="Times New Roman" pitchFamily="18" charset="0"/>
              </a:rPr>
              <a:t>ID 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800"/>
              <a:t>DB01584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Molecular Weight (Daltons)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:660</a:t>
            </a:r>
          </a:p>
          <a:p>
            <a:pPr algn="just">
              <a:lnSpc>
                <a:spcPct val="110000"/>
              </a:lnSpc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Half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life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 hours</a:t>
            </a:r>
          </a:p>
          <a:p>
            <a:pPr algn="just">
              <a:lnSpc>
                <a:spcPct val="110000"/>
              </a:lnSpc>
            </a:pPr>
            <a:r>
              <a:rPr lang="en-US" sz="1800" b="1" dirty="0" smtClean="0">
                <a:latin typeface="Times New Roman" panose="02020603050405020304" pitchFamily="18" charset="0"/>
                <a:cs typeface="Times New Roman" pitchFamily="18" charset="0"/>
              </a:rPr>
              <a:t>Description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fontAlgn="t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Thyroglobulin (also known as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is an enzyme thyroid hormone used by the thyroid gland to produce the thyroid hormones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thyroxine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(T4) and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triiodothyronine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(T3). The active form of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thyroxine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triiodothyronine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is produced both within the thyroid gland and periphery by 5’-deiodinase. Patients with Hashimoto’s thyroiditis or Graves’ disease, frequently develop antibodies against thyroglobulin. Thyroglobulin is used to treat hypothyroidism.</a:t>
            </a: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341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620688"/>
            <a:ext cx="8142728" cy="5616624"/>
          </a:xfrm>
        </p:spPr>
        <p:txBody>
          <a:bodyPr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Indication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treatment of hypothyroidism (deficiency in the production of thyroid hormone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Categories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Hormone therapy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Patents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US5099001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Contraindication : </a:t>
            </a:r>
            <a:b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Thyroglobulin has been shown to interact with Binding immunoglobulin protein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71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1988840"/>
            <a:ext cx="8064896" cy="864096"/>
          </a:xfrm>
        </p:spPr>
        <p:txBody>
          <a:bodyPr>
            <a:noAutofit/>
          </a:bodyPr>
          <a:lstStyle/>
          <a:p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Useful links</a:t>
            </a:r>
          </a:p>
          <a:p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"/>
            <a:r>
              <a:rPr lang="en-US" sz="1600" dirty="0"/>
              <a:t>http://www.mythyroid.com/thyroglobulin.html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4900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224</TotalTime>
  <Words>124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Cambria</vt:lpstr>
      <vt:lpstr>Times New Roman</vt:lpstr>
      <vt:lpstr>Adjacency</vt:lpstr>
      <vt:lpstr>Thyroglobulin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Lepirudin</dc:title>
  <dc:creator>Lubna</dc:creator>
  <cp:lastModifiedBy>shasta kalra</cp:lastModifiedBy>
  <cp:revision>29</cp:revision>
  <dcterms:created xsi:type="dcterms:W3CDTF">2014-12-29T07:14:40Z</dcterms:created>
  <dcterms:modified xsi:type="dcterms:W3CDTF">2017-04-23T15:09:55Z</dcterms:modified>
</cp:coreProperties>
</file>